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9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00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0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58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50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68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8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6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3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9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7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1599B-22DF-4F0E-BCBA-0864655435D5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D9E094-1CF3-49AD-8670-0D62F8739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4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¶ÐµÐ»ÐµÐ·Ð½Ð¾Ð³Ð¾ÑÑÐº ÐºÑÐ°ÑÐ½Ð¾ÑÑÑÐºÐ¸Ð¹ ÐºÑÐ°Ð¹">
            <a:extLst>
              <a:ext uri="{FF2B5EF4-FFF2-40B4-BE49-F238E27FC236}">
                <a16:creationId xmlns:a16="http://schemas.microsoft.com/office/drawing/2014/main" id="{CD687B88-2AB7-4ABE-AFA1-80777EE5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4D921-19D0-40A9-AD0E-EB2A5C1CA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5" y="0"/>
            <a:ext cx="7766936" cy="164630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Железногорск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2D2013-3391-4291-950B-74F6ECC85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0671" y="5524526"/>
            <a:ext cx="7766936" cy="1096899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Выполнила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Воспитатель</a:t>
            </a:r>
          </a:p>
          <a:p>
            <a:pPr algn="r"/>
            <a:r>
              <a:rPr lang="ru-RU" dirty="0" err="1">
                <a:solidFill>
                  <a:schemeClr val="tx1"/>
                </a:solidFill>
              </a:rPr>
              <a:t>Н.В.Субботина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7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24D0B852-6FEC-4F38-9AE3-68F7C279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40" y="3098450"/>
            <a:ext cx="5246705" cy="36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83605-075C-45CC-A5B6-0415FCAF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Железногорска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1B0E0-FBDF-4732-9736-FA0547F1F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 был построен в 1950 году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расположен на берегах небольших рек Кантат и Байкал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имел несколько названий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«Красноярск-26»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Соцгород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 «Девятка»,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Атомград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 17 марта 1954г. Получил официальный статус- город Железногорск.</a:t>
            </a:r>
          </a:p>
        </p:txBody>
      </p:sp>
      <p:pic>
        <p:nvPicPr>
          <p:cNvPr id="2052" name="Picture 4" descr="ÐÐ°ÑÑÐ¸Ð½ÐºÐ¸ Ð¿Ð¾ Ð·Ð°Ð¿ÑÐ¾ÑÑ Ð¶ÐµÐ»ÐµÐ·Ð½Ð¾Ð³Ð¾ÑÑÐº ÐºÑÐ°ÑÐ½Ð¾ÑÑÑÐºÐ¸Ð¹ ÐºÑÐ°Ð¹ Ð½Ð°ÑÐ°Ð»Ð¾ ÑÑÑÐ¾Ð¸ÑÐµÐ»ÑÑÑÐ²Ð°">
            <a:extLst>
              <a:ext uri="{FF2B5EF4-FFF2-40B4-BE49-F238E27FC236}">
                <a16:creationId xmlns:a16="http://schemas.microsoft.com/office/drawing/2014/main" id="{B6F47EE9-B1C8-43B5-80FB-9E8813407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3" y="3962400"/>
            <a:ext cx="43624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1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E8ED44B-4CEF-4A33-99BF-6F19E5D8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25" y="3012282"/>
            <a:ext cx="4298964" cy="38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F4416-923F-4032-9D68-8F8A501E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Герб города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32128B-F92B-4FD9-87FF-05AE41E0D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города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символизирует соединение сил природы и человека. Медведь, разрывающий ядро в структурной решетке атома, символизирует соединение сил природы и человеческой мысли и является аллегорией самого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построенного в тайге по принципу ограниченного изменения природного ландшафта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6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777AC-D78F-44AF-A6C5-DDD193C2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Достопримечательности Железногорска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A2FC4-B9A4-478D-A026-5C4EA06FA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Архангела Михаила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православная церковь начала 90-х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начальном этапе из-за нехватки средств строительство было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заморожено,но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позже в 1999 году на пожертвования простых граждан храм был достроен.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Богатыри России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при въезде в город гостей встречает композиция, посвященная сплоченности и духу народа города. Это сооружение было установлено через 30 лет после образования Железногорска.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Железногорский театр оперетты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это культурное учреждение было открыто в 1958 году. Фасад сооружения отделан лепниной и вензелями, а внутренняя отделка вызывает восхищение даже у искушенных гостей. Театр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расчитан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прием 300 зрителей, для этого он оборудован мягкими креслами и удобными ложами.</a:t>
            </a:r>
          </a:p>
          <a:p>
            <a:endParaRPr lang="ru-RU" dirty="0"/>
          </a:p>
        </p:txBody>
      </p:sp>
      <p:pic>
        <p:nvPicPr>
          <p:cNvPr id="4098" name="Picture 2" descr="ÐÐ°ÑÑÐ¸Ð½ÐºÐ¸ Ð¿Ð¾ Ð·Ð°Ð¿ÑÐ¾ÑÑ ÑÑÐ°Ð¼ Ð¼Ð¸ÑÐ°Ð¸Ð»Ð° Ð°ÑÑÐ°Ð½Ð³ÐµÐ»Ð° Ð¶ÐµÐ»ÐµÐ·Ð½Ð¾Ð³Ð¾ÑÑÐº">
            <a:extLst>
              <a:ext uri="{FF2B5EF4-FFF2-40B4-BE49-F238E27FC236}">
                <a16:creationId xmlns:a16="http://schemas.microsoft.com/office/drawing/2014/main" id="{22266E16-5BF7-4DFC-97A2-DD614FA25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69" y="0"/>
            <a:ext cx="3321435" cy="2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Ð°Ð¼ÑÑÐ½Ð¸Ðº ÐÐ¾Ð³Ð°ÑÑÑÐ¸ Ð Ð¾ÑÑÐ¸Ð¸ Ð¶ÐµÐ»ÐµÐ·Ð½Ð¾Ð³Ð¾ÑÑÐº">
            <a:extLst>
              <a:ext uri="{FF2B5EF4-FFF2-40B4-BE49-F238E27FC236}">
                <a16:creationId xmlns:a16="http://schemas.microsoft.com/office/drawing/2014/main" id="{190CCC3F-9F63-4199-A9E4-85668F782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973" y="199746"/>
            <a:ext cx="2293768" cy="305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ÐµÐ»ÐµÐ·Ð½Ð¾Ð³Ð¾ÑÑÐºÐ¸Ð¹ ÑÐµÐ°ÑÑ Ð¾Ð¿ÐµÑÐµÑÑÑ">
            <a:extLst>
              <a:ext uri="{FF2B5EF4-FFF2-40B4-BE49-F238E27FC236}">
                <a16:creationId xmlns:a16="http://schemas.microsoft.com/office/drawing/2014/main" id="{401C68F8-3742-49B7-8836-F4053CAEC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179" y="3639842"/>
            <a:ext cx="2769835" cy="27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9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3067A-106C-4E33-9E36-C4C679BC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23" y="165717"/>
            <a:ext cx="8946060" cy="1320800"/>
          </a:xfrm>
        </p:spPr>
        <p:txBody>
          <a:bodyPr/>
          <a:lstStyle/>
          <a:p>
            <a:pPr algn="ctr"/>
            <a:r>
              <a:rPr lang="ru-RU" dirty="0"/>
              <a:t>Спутниковые системы г. Железногорска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BC824-3289-49C4-BB50-97E8BCBDD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7" y="1459254"/>
            <a:ext cx="8596668" cy="388077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июня 1959 года, под руководством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М.Ф.Решетнева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открывается филиал Информационных Спутниковых Систем (ИСС).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в 1964 г. ИСС заявило о себе на весь мир, став ведущим предприятием страны, по созданию космических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аппаратов связи, навигации, геодезии.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1964г с космодрома Байконур, были запущены 3 спутника связи «стрела-1» собственного производства.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ИСС в наши дни, так же работают со спутниковыми системами.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Ð¸ÑÑ Ð¶ÐµÐ»ÐµÐ·Ð½Ð¾Ð³Ð¾ÑÑÐº">
            <a:extLst>
              <a:ext uri="{FF2B5EF4-FFF2-40B4-BE49-F238E27FC236}">
                <a16:creationId xmlns:a16="http://schemas.microsoft.com/office/drawing/2014/main" id="{40B731FC-DEE9-4677-900D-A6A9ED63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34" y="3811492"/>
            <a:ext cx="4566235" cy="304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1412E7B-0E6A-41E9-8DAC-B0CB6F07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107" y="1080116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6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Ð³Ð¾ÑÐ¾Ð´ Ð¶ÐµÐ»ÐµÐ·Ð½Ð¾Ð³Ð¾ÑÑÐº">
            <a:extLst>
              <a:ext uri="{FF2B5EF4-FFF2-40B4-BE49-F238E27FC236}">
                <a16:creationId xmlns:a16="http://schemas.microsoft.com/office/drawing/2014/main" id="{B211C594-2709-470C-98DC-6F157F23B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62" y="3462291"/>
            <a:ext cx="4187300" cy="31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5F275-020F-4422-BCCF-C6DD8E6A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Железногорск в наши дни</a:t>
            </a:r>
          </a:p>
        </p:txBody>
      </p:sp>
      <p:pic>
        <p:nvPicPr>
          <p:cNvPr id="5122" name="Picture 2" descr="ÑÐ¾ÑÐ¾ Ð³Ð¾ÑÐ¾Ð´Ð° Ð¶ÐµÐ»ÐµÐ·Ð½Ð¾Ð³Ð¾ÑÑÐºÐ°">
            <a:extLst>
              <a:ext uri="{FF2B5EF4-FFF2-40B4-BE49-F238E27FC236}">
                <a16:creationId xmlns:a16="http://schemas.microsoft.com/office/drawing/2014/main" id="{CC8D3E8D-5B80-44EA-A31E-09AEAE6E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8" y="1296140"/>
            <a:ext cx="4087988" cy="303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³Ð¾ÑÐ¾Ð´ ÐÐµÐ»ÐµÐ·Ð½Ð¾Ð³Ð¾ÑÑÐº">
            <a:extLst>
              <a:ext uri="{FF2B5EF4-FFF2-40B4-BE49-F238E27FC236}">
                <a16:creationId xmlns:a16="http://schemas.microsoft.com/office/drawing/2014/main" id="{B83B96ED-CB40-4FB8-A9C7-38E969CE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11" y="601463"/>
            <a:ext cx="4200987" cy="31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275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98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Аспект</vt:lpstr>
      <vt:lpstr>Мой Железногорск</vt:lpstr>
      <vt:lpstr>История Железногорска</vt:lpstr>
      <vt:lpstr>Герб города</vt:lpstr>
      <vt:lpstr>Достопримечательности Железногорска</vt:lpstr>
      <vt:lpstr>Спутниковые системы г. Железногорска</vt:lpstr>
      <vt:lpstr>Железногорск в наши дни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Железногорск</dc:title>
  <dc:creator>Алексей Субботин</dc:creator>
  <cp:lastModifiedBy>Алексей Субботин</cp:lastModifiedBy>
  <cp:revision>7</cp:revision>
  <dcterms:created xsi:type="dcterms:W3CDTF">2019-08-09T12:58:39Z</dcterms:created>
  <dcterms:modified xsi:type="dcterms:W3CDTF">2019-08-09T13:50:18Z</dcterms:modified>
</cp:coreProperties>
</file>